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6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3B06965-A33A-4D23-81BB-8B01F51016B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95BED-D46E-4A26-8984-28C752198E4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00B0C5-FF6F-48BF-B9D7-C9B2807C8C31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DE62F9-E245-4F31-B90C-BD61E0AB7E8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95DBBD3-9D7D-47DA-A475-0F1F58D53575}" type="slidenum">
              <a:t>‹N°›</a:t>
            </a:fld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92084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B420404-92E2-4498-92E9-93D422B246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9C4B5D6-2B9C-4468-9283-AEB74A44BEA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9A9BEAC8-3CDD-4495-8270-152871D96FC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81162E-0DA9-42EB-9FBC-EF2FEC60E0A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4A80EE-9EAB-4E44-B36C-BE116ED7F5F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A8A256-3CC3-4869-97F9-B7162EC10F9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AA7487C0-317A-491A-9E96-FD6BF564FE6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6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 cap="none">
        <a:ln>
          <a:noFill/>
        </a:ln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F02D69-9439-4BA1-B804-5B556D8DA73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121F1AE-AF53-4C67-BFD9-2E2466CEE321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6564E5B-3811-4DFD-B455-5B22D33DEBE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5C561EF-59FC-48F6-B6D7-FFA100265C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25AF74-8038-4FF0-923C-0D40FB1DBC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0673BB3-058C-4F11-9BB5-56BCFA61986D}" type="slidenum">
              <a:t>10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F3F6C0D-99C0-4411-AD2B-77D4470B427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DD891CF-EA70-43E5-B5C5-18F8304145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B7A07E-5050-426E-AF18-C7BB973F378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8DE5E01-6A65-4259-A7F9-F0519382DA24}" type="slidenum">
              <a:t>11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CC05119-1FB4-4838-AA5A-3670D0B529F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7EB9C8D-71E5-4074-9415-340871AD79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2F2201-C7CB-4244-A3AE-AB0844DC84F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4D6BB25-F3C1-4E21-9909-75202762AA07}" type="slidenum">
              <a:t>12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E399ACF-AFE7-4A0B-8EBF-1A4F20EB428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1B55B06-9BB9-44FD-ADC2-01777E48B4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53E6F3-48BD-4BC3-B046-5759AF68550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58E75BF-066F-4899-A327-BAD1F0A5E18B}" type="slidenum">
              <a:t>13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3F0A994-2306-4C54-91BD-4EF8FE91919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B3D067F-634B-4E7B-952C-3138D0BD69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27938B-7EE6-427D-A965-869B7209BF6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F48FFF9-D2E3-4EC7-9384-23516D9C201F}" type="slidenum">
              <a:t>14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F6C1256-8AF2-4AEF-9EE4-DA657E96A82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7D8A9DD-B3F5-4D1F-82A7-38D7AEC2C4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52A4EF-1E51-4FFA-AD6E-555137A5654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B047192-1BD5-41E8-B6C6-A9EAE33E40C8}" type="slidenum">
              <a:t>15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C4D4722-86C8-4272-BAF5-87A3E525D1C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0D70047-7D49-4F9A-AEF1-29CFC684A5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A4ECE4-7BC8-4EB8-A9E4-4DB4E050EA5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0472B5D-B11F-4D8B-B98D-1E297EDBA115}" type="slidenum">
              <a:t>16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B6ED811-2FA5-4B7F-B57C-7D848D5C58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BBCBB32-5B17-470E-ABF3-2B8574EC24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B1DBF6-FBE6-4EB6-AD4E-2E5453E593B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FA7BC9D-DA49-4AB0-8BEE-0C5228DE33B4}" type="slidenum">
              <a:t>17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2BD6167-A12E-42A2-9723-DEE6C589098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27B6B19-230F-434D-8964-697F8BB39C6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3C7B7C-80E0-4F13-BBF3-F5E6EDA0EF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5EF4208-33A7-48CD-9C25-F9760F35D2B7}" type="slidenum">
              <a:t>18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AD31F73-91B1-4F3C-8268-84EE0C77AFA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D722CE1-276B-4F11-B7AA-40A55576405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414A25-E69E-41AC-9CC2-F7DD9A8B97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247F46B-DFDD-4F38-A356-0ADC84A4DEC8}" type="slidenum">
              <a:t>19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2124852-BB63-4425-A7F7-FDC4602C65B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F88AC22-65E2-40E3-92CE-0DAEE38706E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CB7D6B-E215-4C78-83EC-B8A1A863CE7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B861BBA-11DB-4878-9D8D-533B949FE4E6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4E8C667-2782-4864-81D1-C8D40920707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409DB09-08BB-40E9-8A9A-998B94B85D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C3E6CD-213B-454F-AA81-6C62ADFD497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1EC600D-7763-45C0-9FCC-3B78BD049AAD}" type="slidenum">
              <a:t>20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75E0F36-B396-43E1-A6D8-1093D3CAB7F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76C835C-F2A6-45EF-9FDC-1743C632FF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0AF785-A40C-4721-AB96-B3DD7D00269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DA70502-F643-4AFD-84A2-2E98833BD51D}" type="slidenum">
              <a:t>21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251195B-F341-41D3-951A-5B3F541CFCB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90E9791-F86A-4B9A-9997-189B1D15D9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1099D3-D326-4BEE-97E6-2E58A8F1E47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45A9024-8FD9-47C2-85EB-CE6411292D25}" type="slidenum">
              <a:t>22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CBDCE5C-7511-4B05-8FEC-AA426C6D8F6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26351A9-F08F-4BB8-B61F-A10C33BAD5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7D96DE-50BA-4023-8C88-FEF5444D8A5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010A4A6-42CD-4DF6-B369-C0901409AB33}" type="slidenum">
              <a:t>23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3332651-A2AC-486D-A0E3-6E46BAB428A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A83DB50-D62B-4ED2-83C6-D5EF04B066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AFCAC0-D1EF-4FAD-A7F9-0734863F5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AFD4A69-7E9A-44D1-8F41-5BC922DD57E4}" type="slidenum">
              <a:t>24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9EBA419-DA9D-46EA-B31B-96A59DD2A5F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5A92B54-68D5-4879-9DEE-BD61E0A825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0CFDF6-851A-45EC-8D29-3062A62D17F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802DD42-BA11-4C34-AE6E-F621F9FE1ABE}" type="slidenum">
              <a:t>25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E2EBE91-BDFA-4044-80CB-292CE6944A8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306BB22-4332-474C-9728-49E64C5C67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1DCDF8-CCF3-49B0-842B-C2E3F6D3C0C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0EF4B9B-AD6C-48A5-B699-2E2FF860E15A}" type="slidenum">
              <a:t>26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89396EC-2F2C-4A54-B618-E08336064B7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2AECCAA-911D-4FD8-B3F0-36C79D79E3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1D8DE6-74B1-4F0B-92F4-B2538925152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2973A5B-BF64-4E34-B669-5DD6473E7CC7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66CAAAD-E271-4439-A60A-6ED9BB0972F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6BF0E72-BD1A-4F8F-8EC1-84C0472205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C7EA64-DFC9-4C75-A6E7-6566CB5F276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54AD05E-1785-4319-9DCB-6FB3A017B228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A457ED2-1E75-4755-ACB3-A56EE79B5CA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A440260-FCCC-47E2-AD35-0B86D47B61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FAD703-4E69-4633-978B-9C13109D20C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014950E-ACD7-4A9D-B53C-5EB695806610}" type="slidenum">
              <a:t>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CA8F513-5362-487F-8DA4-3432D576973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080386F-054E-4C5A-A337-BD3DC1B344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4D00C5-CFDB-4C60-9DF2-19C43B2A54E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571D6AE-4E2A-4EFE-8739-EFBB3D13537D}" type="slidenum">
              <a:t>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7300EE7-0209-4BDA-AF9B-213BF468F32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B4CD566-3512-4239-AFDA-58E08F3A59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6264F4-25B7-4743-A036-A1B77B8D274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CCF6F7F-E00F-4988-8EFD-D1D2F475E085}" type="slidenum">
              <a:t>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138A367-F232-4E5A-8F84-4A5C9FE2644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EC7612A-B433-49E4-AE1B-0C32A0F611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48A802-CE93-433F-903F-E6B7B9584B2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4A0A23E-9331-41DE-9B94-85A10AD57CFC}" type="slidenum">
              <a:t>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C01945-03DD-47C5-BEC2-C5B8828D2EC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69F3F6A-1342-43BD-B533-D1C982CDB94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A85FB5-F765-4E5F-B357-5547302A406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2FA15F0-5995-4CEA-AB14-A801D9C9B1BF}" type="slidenum">
              <a:t>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897BCC9-E1C9-4E2B-95AE-66FC88293A9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0A8350B-4E03-45E6-AA08-A63E44226B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7431D-5CE5-4BEA-BE90-B5849720F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76E66AC-B690-4E5B-B186-D2FF2D97B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E008BC-CAE2-4903-A0BA-79FE22FF7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FE056E-451E-4D62-8343-ABC6E806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B18805-BA32-48C1-BF94-1674E81B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E1E216-EC16-49C8-B25D-65D97828182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69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0C768A-FECE-4446-8A38-0B240B889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A806B5-491A-4509-9648-DD1828CC5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0FAB74-B623-4B91-B867-2B23186D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4C3BC2-13E1-443B-A511-F505925C8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427D7A-8C58-42F6-99F5-380D93339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08AFD9-054B-4814-BF57-F308326DCC1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52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F2E3880-2301-47DE-852E-819E0C79A5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AA63A9-B9DB-4D7A-B761-C96582C68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D0DB8F-47E7-490D-836A-68919D17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78163C-97D8-4364-AE75-8D6C5D68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0FC816-C4C7-4974-B6DB-76ADB898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08F7D9-1E2E-49AA-A24F-621282E0D3A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20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9F5129-58DD-4B63-B235-6BC84722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B21662-1AFD-4C73-90F4-E37093036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242397-E624-4BDE-8D1E-57D66D07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239716-8069-4AB2-81E3-63493691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FE98DE-D5D7-4A8C-AAD2-213B41F7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820F19-CBE6-46B0-9515-AE2273595C1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07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3C3797-F5BA-4A92-A818-46F4A931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DCA2C1-985E-4D60-86B3-AF85AC3DB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C00BF5-5EFA-4739-9850-E4F4423E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13483F-63C4-451D-8F99-A451E3064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DC4C48-DB58-42D3-A9D6-8D62D9F8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43A530-5966-4207-A2EC-C19D494ED31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30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82E295-38C7-46D1-A6EF-767D0DC6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D49823-89C0-4374-9FED-21044FB75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8B9D29-5A97-4447-8B85-DAE0589FE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7C657D-6F30-4748-B540-C9C4C165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189F2B-3027-40FF-A63E-11C671294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0CEDD7-7B73-489E-9553-A1E457A3A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834515-B525-4006-AF5E-AE1768D5D1C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41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825FA4-F633-4B5C-BDDC-818BCAFD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2805F6-083E-4681-8093-90CAE6CCB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AE08D0-A830-40E2-B0BD-EAC65CA85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828A73B-AA1F-431A-822D-0C5A8EC2C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4FC967D-C6EF-4662-A14C-1010AC23D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30C30E-BD62-457F-AB25-56C7BEB16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4BB1068-BFFC-46F5-91E3-09777603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138C6C-B1B8-4741-BEDD-15491982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F4063B-7ADD-4996-995A-173ED41FC05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1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0CB147-1BDD-4650-A644-F0B02E423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084343-E6AF-45A5-B077-469B23EE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AED065-EB68-4A2C-BA24-171420E1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834FE6-B067-44CA-BAD3-06471955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F4074D-4A57-4C07-805D-CB4568F8458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44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85482B7-D0B3-4DA5-82A6-D65FF2D71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D558362-DDF5-42DD-AA10-CAE8CE8F9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7A6815-E443-43F4-9DBF-D0005BF7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8A9DB3-4F4D-4C77-B2FE-087E3A648F3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708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4B7E95-C1C6-403F-8E07-F4A531DD3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1C7B2E-B1EA-46C2-901A-0F12D2D1C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8E121F-6550-4639-AADC-D3B4E4C7A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1757F6-7AC6-49D4-B7C9-59F7B7B87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87238F-E502-4F63-82B5-11B83642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E4AA4D-E8A6-45EA-B092-DEA516E80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C678F0-1EC7-46E3-A2B2-0B3AF4BABFC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90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D37215-B9C5-4BB6-942A-E1B6F4BAE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B05E91-B701-4E15-B7D1-89956CE37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2769BB-60FF-43D0-9494-8F1DF5458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08BB9B-2376-4A71-A03B-7BA88635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AA1C10-BADE-4AE2-9ACC-CE1E0079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210E28-2794-498B-A92B-F037F869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7F188B-D763-42B3-B2D1-07843942D0E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2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091C13F-EEBC-4823-A1A5-A9E481EBBA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2180DD-2225-4196-B17B-EED6718FE4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28D65C-EB8D-49DB-AFB8-3969EA6BEAC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C874D5-3439-4334-9D0C-16D8A7FCEE8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59B81C-4E81-4793-AB55-0F8BF2EFF57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C977972D-DA05-4E79-889E-CC58AC821AAB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fr-FR" sz="4400" b="0" i="0" u="none" strike="noStrike" kern="1200" cap="none">
          <a:ln>
            <a:noFill/>
          </a:ln>
          <a:latin typeface="Liberation Sans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fr-FR" sz="3200" b="0" i="0" u="none" strike="noStrike" kern="1200" cap="none">
          <a:ln>
            <a:noFill/>
          </a:ln>
          <a:latin typeface="Liberation Sans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D3803347-EF51-481F-8177-E5FF199ED6E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24279" y="288000"/>
            <a:ext cx="5895720" cy="668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6A4E4E2D-A9C4-47A9-B6A4-910798DB882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4000" y="1655999"/>
            <a:ext cx="8784000" cy="41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9253D2EF-598C-4797-A4C1-A9CC0D39C3A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864000"/>
            <a:ext cx="9379080" cy="473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7DC6F106-A7E0-49BB-B02F-163F1B8A24E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4000" y="576000"/>
            <a:ext cx="8424000" cy="61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A1010F45-9519-4A30-BE7F-6767DFB6E5F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648000"/>
            <a:ext cx="8496000" cy="56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394C8AE2-9E70-4E05-BB9D-AA9281C330F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4000" y="558000"/>
            <a:ext cx="7928999" cy="60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8400300B-40FD-4BAC-95F4-84762AC76C3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24000" y="488520"/>
            <a:ext cx="7272000" cy="6279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4314BDB2-C011-4F2D-80D3-85809D93DAA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50680" y="1080000"/>
            <a:ext cx="8581320" cy="41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C1833186-CA5E-4F57-BB26-EEDC4BDE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466560"/>
            <a:ext cx="8568000" cy="6085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728B572A-9701-49D9-AB13-3F2962B7D5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4000" y="1296000"/>
            <a:ext cx="8102880" cy="37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5429F5AA-6662-411E-B33E-CFEAB41D6CB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4000" y="1080360"/>
            <a:ext cx="8424000" cy="496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DE1F73AD-D899-4A8E-943B-2D4E6498E6A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2000" y="360000"/>
            <a:ext cx="8063999" cy="626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9CA5A137-7F8F-41D9-9785-CE35BD0BDDB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792000"/>
            <a:ext cx="8208000" cy="59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6350BCF8-3FF9-4B94-8C33-224EF704CC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4000" y="720000"/>
            <a:ext cx="8352000" cy="61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1141FC11-F4FA-4C8F-ABBE-FDA5CA51DDC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0" y="4104000"/>
            <a:ext cx="7488000" cy="30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9A3D7503-9454-4C78-B0CB-55F3E96EB5F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70280" y="464040"/>
            <a:ext cx="8577720" cy="3495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9BF5BE49-2B8B-4892-A682-0F9C7F7772C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2880" y="1872000"/>
            <a:ext cx="8421120" cy="331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E2556E80-AD69-4DEE-A1B7-57298003E01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06239" y="288000"/>
            <a:ext cx="6773760" cy="67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75363738-6B36-4FDB-A814-633D3F9115D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2000" y="648000"/>
            <a:ext cx="8496000" cy="55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6A4F9B9F-C0A1-4FF1-9896-C5A01693EA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288000"/>
            <a:ext cx="8856000" cy="70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2EB89D67-5F07-4EDE-9681-C8880F79CEF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288000"/>
            <a:ext cx="8633879" cy="6293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7ED34174-59FA-4586-910D-54C17DDF890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1368000"/>
            <a:ext cx="9072000" cy="3830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26</Words>
  <Application>Microsoft Office PowerPoint</Application>
  <PresentationFormat>Grand écran</PresentationFormat>
  <Paragraphs>26</Paragraphs>
  <Slides>26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5" baseType="lpstr">
      <vt:lpstr>Microsoft YaHei</vt:lpstr>
      <vt:lpstr>Arial</vt:lpstr>
      <vt:lpstr>Calibri</vt:lpstr>
      <vt:lpstr>Liberation Sans</vt:lpstr>
      <vt:lpstr>Liberation Serif</vt:lpstr>
      <vt:lpstr>Mangal</vt:lpstr>
      <vt:lpstr>Segoe UI</vt:lpstr>
      <vt:lpstr>Tahoma</vt:lpstr>
      <vt:lpstr>Standard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GAUTHIER Helene</dc:creator>
  <cp:lastModifiedBy>Hélène Gauthier</cp:lastModifiedBy>
  <cp:revision>7</cp:revision>
  <dcterms:created xsi:type="dcterms:W3CDTF">2020-02-24T09:53:58Z</dcterms:created>
  <dcterms:modified xsi:type="dcterms:W3CDTF">2024-08-12T12:57:21Z</dcterms:modified>
</cp:coreProperties>
</file>